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3B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12B47-1DED-4BA6-8A8E-76B25172E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7A1947-A77D-4B5B-B506-950905EA02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52BE5-6AD7-4FF6-9427-639CF7C36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58CE8A-3E53-41C0-9A08-B6F43F549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31357-32A7-418E-B0D3-ED81B1F50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433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9425B-C359-4CBE-9287-0DAD5D613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7CFDF8-56C7-4776-BDC1-D707021D14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96DA9-BC5B-4915-9C7C-86DDBAFDC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1C1824-F8EE-4F3F-9006-3AC493789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D0DC9D-45F6-43D9-BC97-C6C01B5BE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870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6FF6D2-EFC4-4EAA-80D9-557262F28B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D41BC4-1228-4FE6-9700-CDF619C114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8DDCFF-D4F4-4E22-A4D2-0F26586F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56CEAF-C999-4996-86CE-9F22FEEEE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91B3E-5F72-4194-B9C0-8E073E4B5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35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33F09-B645-4C23-AC36-A29D30563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7A1127-F078-4B48-A1BB-82B23EB524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DEBAC5-A1B8-49BB-9335-0751F9374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233755-6715-4120-B1BE-EC8C23A66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BF3F9-7E97-41B2-B729-20B6D51F3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41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BF809-4B63-432C-9A82-88EA83110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B46F49-C62A-4C8D-A77B-803302A10D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31D583-F03C-483D-AB97-66FC343A1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415AF-D39F-4AE0-80DF-E56CA5839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A8C945-CA4E-4584-8185-3059FB6F0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560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927EB-6C92-4D00-A59A-683B860C4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34D82-97AC-4D78-9C7B-2CA59DE66B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07468F-AAA5-4DD2-B75F-C6741B6549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8C2D73-FA17-4F2E-8BB9-87E4C40A8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2ADD40-292E-4CEF-A6EE-31D16621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C49E10-C51B-423B-9606-BAE937EB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64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3DCEB-9F16-448E-A722-C6AB3C9CE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F5766B-B728-45CD-8438-0E32E9F40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35E5EA-6996-4033-891B-5D5C76662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4B9D08-7C10-4354-86C3-93F7D910F3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56061A-F4DA-4C98-B952-C5A89CAC7F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C4AD2A-0303-4AF0-9E78-7F8CB6F24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484FBF-26DD-425C-9E48-2FDE83126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8098E2-A865-4B90-B34C-8F2B64BC6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743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92807-BCA5-4FE7-8C99-845BC27D7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5071D5-DD2F-40F8-8879-BCDB649E2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34BC60-3D24-45C4-AFAF-589E971CA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675A29-E8E1-461B-9D70-6A168BCE1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076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9D2900-FCB6-4929-AD30-8FB32C5D5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E3ECBA-D728-4C1F-B111-CD5D5AB16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0EB3D2-F494-465F-B9AE-FE868AC1E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886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7A759-B701-463D-B52D-86D3CC6D6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54198-10CB-4F9E-99AB-B9A35E34D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233D08-687D-4D4E-AFBD-43A83D535C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A24C6-77F7-4CDF-8258-239545927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4A3CA9-9135-4EBC-9229-855737539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7E1E6B-6BA9-474C-8C83-FC6EF3C46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850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73B0C-1E94-4B3E-ACAE-813F7A403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D780A5-BF97-4246-A6EA-8152561CC0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DD12A2-35DD-48BB-8504-5708597B91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0B0A44-51D5-4463-9B32-ADEF86271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9DB503-BF64-444F-ABF1-70E3F9C2A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E8024A-90F6-43E6-8617-DA4FB2276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673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4CB95A-5A3B-45B2-87D4-AC530A674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0393E4-40FD-4A94-A520-2335114A11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E69C2-77EB-4440-9CA6-D6EEEC1186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4BCA70-B1AB-4866-8A35-5B8A5C624775}" type="datetimeFigureOut">
              <a:rPr lang="en-US" smtClean="0"/>
              <a:t>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11813C-F6BB-42D3-A585-9F41DD8F05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A3F7A3-C271-4CD9-9E6C-0BBB007F03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813D19-7F8C-482F-9EDC-4B13C174AE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305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3B5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F0976D-ADB3-4238-88F2-A0304D3F6D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274" y="2946952"/>
            <a:ext cx="964096" cy="96409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40C4745-36D1-45AB-A58D-54F7DEA494B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 Light" panose="020B0403030403020204" pitchFamily="34" charset="0"/>
                <a:ea typeface="Source Sans Pro Light" panose="020B0403030403020204" pitchFamily="34" charset="0"/>
                <a:cs typeface="+mn-cs"/>
              </a:rPr>
              <a:t>String Methods</a:t>
            </a:r>
          </a:p>
        </p:txBody>
      </p:sp>
    </p:spTree>
    <p:extLst>
      <p:ext uri="{BB962C8B-B14F-4D97-AF65-F5344CB8AC3E}">
        <p14:creationId xmlns:p14="http://schemas.microsoft.com/office/powerpoint/2010/main" val="33859033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2074CA-4602-45B5-9E70-192D5DA3E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192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E83FB27-BE6F-4861-8D03-F062D0F6E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07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071DAE-5D4F-41C0-9635-57307B4F5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6159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F95C0BF-0A69-4D57-A6A7-EE275CE95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19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960905-9851-4B3D-AFE8-D6C284788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33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CA2677-AA84-426D-BBA7-D17BEB76B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827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3A0C53C-E526-423F-8D1E-3E48E433F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86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89386EB-D463-49DA-A063-8FAD6A9DF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733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627B46C-E501-4EEE-8452-E7FE4D59C7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463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E992AF-E89D-485A-947B-C8E6241C0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07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E3FF98-8896-4A48-A99C-B2F4C66FB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10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79AB74-C024-483E-847F-7DC8F4EE3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31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6B68AD7-5804-4799-857B-1A0082B32E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015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</Words>
  <Application>Microsoft Office PowerPoint</Application>
  <PresentationFormat>Widescreen</PresentationFormat>
  <Paragraphs>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Source Sans Pro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Lucid Unity</dc:creator>
  <cp:lastModifiedBy>Lucid Unity</cp:lastModifiedBy>
  <cp:revision>11</cp:revision>
  <dcterms:created xsi:type="dcterms:W3CDTF">2019-01-02T11:23:56Z</dcterms:created>
  <dcterms:modified xsi:type="dcterms:W3CDTF">2019-01-02T11:39:17Z</dcterms:modified>
</cp:coreProperties>
</file>

<file path=docProps/thumbnail.jpeg>
</file>